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89" autoAdjust="0"/>
    <p:restoredTop sz="94660"/>
  </p:normalViewPr>
  <p:slideViewPr>
    <p:cSldViewPr snapToGrid="0">
      <p:cViewPr varScale="1">
        <p:scale>
          <a:sx n="73" d="100"/>
          <a:sy n="73" d="100"/>
        </p:scale>
        <p:origin x="31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08A1E-CEBD-4232-970C-C8ED37291EB1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00556-C888-472D-B5BA-DFEAB8984D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6506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08A1E-CEBD-4232-970C-C8ED37291EB1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00556-C888-472D-B5BA-DFEAB8984D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9870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08A1E-CEBD-4232-970C-C8ED37291EB1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00556-C888-472D-B5BA-DFEAB8984D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3505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08A1E-CEBD-4232-970C-C8ED37291EB1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00556-C888-472D-B5BA-DFEAB8984D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9673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08A1E-CEBD-4232-970C-C8ED37291EB1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00556-C888-472D-B5BA-DFEAB8984D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953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08A1E-CEBD-4232-970C-C8ED37291EB1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00556-C888-472D-B5BA-DFEAB8984D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3785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08A1E-CEBD-4232-970C-C8ED37291EB1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00556-C888-472D-B5BA-DFEAB8984D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6219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08A1E-CEBD-4232-970C-C8ED37291EB1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00556-C888-472D-B5BA-DFEAB8984D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5932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08A1E-CEBD-4232-970C-C8ED37291EB1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00556-C888-472D-B5BA-DFEAB8984D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2418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08A1E-CEBD-4232-970C-C8ED37291EB1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00556-C888-472D-B5BA-DFEAB8984D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2789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08A1E-CEBD-4232-970C-C8ED37291EB1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00556-C888-472D-B5BA-DFEAB8984D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978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C08A1E-CEBD-4232-970C-C8ED37291EB1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00556-C888-472D-B5BA-DFEAB8984D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2822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85A7A76-7610-9506-D884-2768849725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896"/>
            <a:ext cx="6858000" cy="969220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486F33B-3ED2-E450-85C4-04FCB7497C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1" t="8337" r="5042" b="7506"/>
          <a:stretch>
            <a:fillRect/>
          </a:stretch>
        </p:blipFill>
        <p:spPr>
          <a:xfrm>
            <a:off x="5884008" y="8693797"/>
            <a:ext cx="795566" cy="74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9275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32</TotalTime>
  <Words>0</Words>
  <Application>Microsoft Office PowerPoint</Application>
  <PresentationFormat>A4 210 x 297 mm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祐作 前田</dc:creator>
  <cp:lastModifiedBy>mjsadmin</cp:lastModifiedBy>
  <cp:revision>14</cp:revision>
  <cp:lastPrinted>2026-08-27T04:50:27Z</cp:lastPrinted>
  <dcterms:created xsi:type="dcterms:W3CDTF">2026-08-03T23:19:09Z</dcterms:created>
  <dcterms:modified xsi:type="dcterms:W3CDTF">2026-10-21T10:03:13Z</dcterms:modified>
</cp:coreProperties>
</file>